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6" r:id="rId2"/>
    <p:sldId id="257" r:id="rId3"/>
    <p:sldId id="258" r:id="rId4"/>
    <p:sldId id="259" r:id="rId5"/>
    <p:sldId id="272" r:id="rId6"/>
    <p:sldId id="286" r:id="rId7"/>
    <p:sldId id="273" r:id="rId8"/>
    <p:sldId id="274" r:id="rId9"/>
    <p:sldId id="269" r:id="rId10"/>
    <p:sldId id="284" r:id="rId11"/>
    <p:sldId id="267" r:id="rId12"/>
    <p:sldId id="268" r:id="rId13"/>
    <p:sldId id="275" r:id="rId14"/>
    <p:sldId id="276" r:id="rId15"/>
    <p:sldId id="281" r:id="rId16"/>
    <p:sldId id="277" r:id="rId17"/>
    <p:sldId id="282" r:id="rId18"/>
    <p:sldId id="285" r:id="rId19"/>
    <p:sldId id="283" r:id="rId20"/>
    <p:sldId id="280" r:id="rId21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12롯데마트드림Light" panose="020206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현" initials="김" lastIdx="1" clrIdx="0">
    <p:extLst>
      <p:ext uri="{19B8F6BF-5375-455C-9EA6-DF929625EA0E}">
        <p15:presenceInfo xmlns:p15="http://schemas.microsoft.com/office/powerpoint/2012/main" userId="김지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8" d="100"/>
          <a:sy n="88" d="100"/>
        </p:scale>
        <p:origin x="650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26T17:43:14.38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26T17:43:14.38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26T17:43:14.38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2D5CF-911C-45F4-9EAF-10E0A5EB3894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3D4A9-528D-42E2-98C4-D3217C6522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29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3D4A9-528D-42E2-98C4-D3217C65221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57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3D4A9-528D-42E2-98C4-D3217C65221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98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3D4A9-528D-42E2-98C4-D3217C65221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6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3D4A9-528D-42E2-98C4-D3217C65221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3D4A9-528D-42E2-98C4-D3217C65221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3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8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87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27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89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24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6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47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8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85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93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9F600-2B03-4F90-9995-CD45FF71A167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0DE35-D855-43FB-9E84-7ADCE4C5F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53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15816" y="2067694"/>
            <a:ext cx="3312368" cy="8640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024168" y="2157742"/>
            <a:ext cx="3060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339752" y="2254101"/>
            <a:ext cx="4464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Web Diary</a:t>
            </a:r>
            <a:endParaRPr lang="ko-KR" altLang="en-US" sz="3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39952" y="3651870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컴퓨터공학부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r"/>
            <a:r>
              <a:rPr lang="en-US" altLang="ko-KR" sz="20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201411269</a:t>
            </a:r>
          </a:p>
          <a:p>
            <a:pPr algn="r"/>
            <a:r>
              <a:rPr lang="ko-KR" altLang="en-US" sz="20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김지현</a:t>
            </a:r>
            <a:endParaRPr lang="en-US" altLang="ko-KR" sz="2000" spc="-150" smtClean="0">
              <a:ln>
                <a:solidFill>
                  <a:schemeClr val="accent1">
                    <a:alpha val="0"/>
                  </a:schemeClr>
                </a:solidFill>
              </a:ln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2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7293" y="376377"/>
            <a:ext cx="23567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화면설계 </a:t>
            </a: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3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모바일</a:t>
            </a: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iPhon6 plus</a:t>
            </a: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30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1820" y="4839632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글쓰기 화면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2120" y="4831615"/>
            <a:ext cx="107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태그 검색 화면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15566"/>
            <a:ext cx="2184792" cy="3900612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915566"/>
            <a:ext cx="2202954" cy="3916049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4777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7293" y="376377"/>
            <a:ext cx="8778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DB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9552" y="951570"/>
            <a:ext cx="4032448" cy="381642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1167594"/>
            <a:ext cx="410445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boards</a:t>
            </a:r>
          </a:p>
          <a:p>
            <a:pPr marL="171450" indent="-171450">
              <a:buFontTx/>
              <a:buChar char="-"/>
            </a:pPr>
            <a:endParaRPr lang="en-US" altLang="ko-KR" sz="5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- </a:t>
            </a:r>
            <a:r>
              <a:rPr lang="en-US" altLang="ko-KR" sz="1200" b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userid</a:t>
            </a:r>
          </a:p>
          <a:p>
            <a:endParaRPr lang="en-US" altLang="ko-KR" sz="2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5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- </a:t>
            </a:r>
            <a:r>
              <a:rPr lang="en-US" altLang="ko-KR" sz="1200" b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boardnum</a:t>
            </a:r>
          </a:p>
          <a:p>
            <a:endParaRPr lang="en-US" altLang="ko-KR" sz="5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- content : “content”</a:t>
            </a: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- date : “date”</a:t>
            </a: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- file : “file”</a:t>
            </a: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- hashtag : “#hashtag#hashtag..”</a:t>
            </a:r>
          </a:p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- title : “title”</a:t>
            </a:r>
          </a:p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- </a:t>
            </a:r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img : “imgurl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”</a:t>
            </a: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- vod : “vodurl”</a:t>
            </a: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- file : “fileurl””</a:t>
            </a:r>
          </a:p>
          <a:p>
            <a:endParaRPr lang="en-US" altLang="ko-KR" sz="12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5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- </a:t>
            </a:r>
            <a:r>
              <a:rPr lang="en-US" altLang="ko-KR" sz="1200" b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hashtag</a:t>
            </a:r>
          </a:p>
          <a:p>
            <a:r>
              <a:rPr lang="en-US" altLang="ko-KR" sz="1200" b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b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tag </a:t>
            </a:r>
            <a:endParaRPr lang="en-US" altLang="ko-KR" sz="5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- tagboardnum : “#boardnum#boardnum..”</a:t>
            </a:r>
          </a:p>
          <a:p>
            <a:r>
              <a:rPr lang="en-US" altLang="ko-KR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1697492"/>
            <a:ext cx="2808312" cy="188382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13889" y="3687874"/>
            <a:ext cx="3456384" cy="72008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48064" y="1419622"/>
            <a:ext cx="3356639" cy="6480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15715" y="1511630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userid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사용하여 사용자 별로 메모를 저장할 수 있게 함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8064" y="2211710"/>
            <a:ext cx="3356639" cy="6480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615715" y="230371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Boardnum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 메모마다 게시글의 내용을 다르게 저장할 수 있도록 함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48064" y="3008016"/>
            <a:ext cx="3356639" cy="6480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15715" y="310002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파일들의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저장해서 메모별로 저장한 파일을 보여줄 수 있도록 함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48064" y="3804322"/>
            <a:ext cx="3356639" cy="6480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15715" y="3896330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Hashtag</a:t>
            </a:r>
            <a:r>
              <a:rPr lang="ko-KR" altLang="en-US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따로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boardnum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저장해서 태그별로 메모를 검색할 수 있게 함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1" name="직선 화살표 연결선 20"/>
          <p:cNvCxnSpPr>
            <a:stCxn id="11" idx="1"/>
            <a:endCxn id="32" idx="3"/>
          </p:cNvCxnSpPr>
          <p:nvPr/>
        </p:nvCxnSpPr>
        <p:spPr>
          <a:xfrm flipH="1" flipV="1">
            <a:off x="1726352" y="1558664"/>
            <a:ext cx="3421712" cy="18499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4" idx="1"/>
          </p:cNvCxnSpPr>
          <p:nvPr/>
        </p:nvCxnSpPr>
        <p:spPr>
          <a:xfrm flipH="1" flipV="1">
            <a:off x="2051720" y="1887674"/>
            <a:ext cx="3096344" cy="64807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1"/>
          </p:cNvCxnSpPr>
          <p:nvPr/>
        </p:nvCxnSpPr>
        <p:spPr>
          <a:xfrm flipH="1" flipV="1">
            <a:off x="1857293" y="3867894"/>
            <a:ext cx="3290771" cy="2604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1"/>
            <a:endCxn id="31" idx="3"/>
          </p:cNvCxnSpPr>
          <p:nvPr/>
        </p:nvCxnSpPr>
        <p:spPr>
          <a:xfrm flipH="1" flipV="1">
            <a:off x="2483768" y="3217643"/>
            <a:ext cx="2664296" cy="11440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43608" y="1739593"/>
            <a:ext cx="1008112" cy="260427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87624" y="2929611"/>
            <a:ext cx="1296144" cy="576064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98260" y="1443121"/>
            <a:ext cx="828092" cy="231086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34175" y="3740049"/>
            <a:ext cx="823118" cy="214428"/>
          </a:xfrm>
          <a:prstGeom prst="round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레이아웃 구성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7784" y="2482175"/>
            <a:ext cx="17139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메인화면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데스크탑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44208" y="872854"/>
            <a:ext cx="15488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메인화면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모바일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2771800" y="2842215"/>
            <a:ext cx="3383891" cy="194421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1275606"/>
            <a:ext cx="1984820" cy="3510825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251520" y="915566"/>
            <a:ext cx="4248472" cy="86409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012221"/>
            <a:ext cx="3895124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Bootstrap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Grid System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사용하여 데스크탑과 모바일 두 개의 레이아웃을 지원하는 반응형 페이지를 개발 함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10" y="2193707"/>
            <a:ext cx="2299416" cy="1562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11" y="2429186"/>
            <a:ext cx="2299416" cy="1763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1896254"/>
            <a:ext cx="5198087" cy="2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2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872208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라이브러리 소개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5736" y="376377"/>
            <a:ext cx="8980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JQuery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15566"/>
            <a:ext cx="1512168" cy="151216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715766"/>
            <a:ext cx="5400600" cy="3583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03" y="3147815"/>
            <a:ext cx="3959782" cy="6578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3885339"/>
            <a:ext cx="2232247" cy="367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46340"/>
            <a:ext cx="2979439" cy="27056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494711" y="887832"/>
            <a:ext cx="3340703" cy="153990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699791" y="1032860"/>
            <a:ext cx="303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Jquery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라이브러리를 이용하여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HTML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요소들을 찾는데 사용하였고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특정 오브젝트를 선택하여 조작하는데 이용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event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핸들링에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jquery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사용함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Ajax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사용하여 데이터를 처리함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7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872208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라이브러리 소개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5736" y="376377"/>
            <a:ext cx="10381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CKEditor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5566"/>
            <a:ext cx="3189574" cy="115212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3995936" y="915566"/>
            <a:ext cx="3340703" cy="153990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859782"/>
            <a:ext cx="5616624" cy="2340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161079"/>
            <a:ext cx="3188792" cy="580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9" y="3814377"/>
            <a:ext cx="3188792" cy="24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9" y="4130323"/>
            <a:ext cx="3188792" cy="2336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1960" y="1085352"/>
            <a:ext cx="303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따로 글을 작성하는 부분을 만들지 않고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CKEditor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라이브러리를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사용하여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editor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대체함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CKEditor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data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가져와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content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저장하였고 수정시에는 가져온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data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set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해줌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8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872208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라이브러리 소개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5736" y="376377"/>
            <a:ext cx="1135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Bootstrap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2" y="987574"/>
            <a:ext cx="1584176" cy="158417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2699792" y="987574"/>
            <a:ext cx="3340703" cy="153990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04872" y="1132602"/>
            <a:ext cx="303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Bootstrap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라이브러리의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Grid System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이용하여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xs(phone device)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와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md(desktop)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 나누어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Grid option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주어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레이아웃을 지원하는 반응형 페이지를 구현 함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2" y="3075806"/>
            <a:ext cx="5397056" cy="216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41" y="3377057"/>
            <a:ext cx="2447685" cy="231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25" y="3723877"/>
            <a:ext cx="2452402" cy="2124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25" y="4040735"/>
            <a:ext cx="5050387" cy="4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872208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 Firebase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사용방식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95736" y="376377"/>
            <a:ext cx="15610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Authentication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6" y="2604046"/>
            <a:ext cx="3340703" cy="2004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932" y="961534"/>
            <a:ext cx="4610861" cy="1885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932" y="2905750"/>
            <a:ext cx="4610861" cy="838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932" y="3803297"/>
            <a:ext cx="4604882" cy="91807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95536" y="881843"/>
            <a:ext cx="3340703" cy="153990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86080" y="1023682"/>
            <a:ext cx="29809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Firebase - Authentication </a:t>
            </a:r>
            <a:endParaRPr lang="ko-KR" altLang="en-US" sz="1100" b="1">
              <a:solidFill>
                <a:srgbClr val="00206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722" y="1316070"/>
            <a:ext cx="3032330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firebase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Authentication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사용하여 </a:t>
            </a:r>
            <a:endParaRPr lang="en-US" altLang="ko-KR" sz="12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e-mail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기반의 회원가입 기능과 로그인 기능을 구현 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6296" y="699924"/>
            <a:ext cx="15840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회원가입</a:t>
            </a:r>
            <a:r>
              <a:rPr lang="en-US" altLang="ko-KR" sz="1100" smtClean="0"/>
              <a:t>, </a:t>
            </a:r>
            <a:r>
              <a:rPr lang="ko-KR" altLang="en-US" sz="1100" smtClean="0"/>
              <a:t>로그인 구현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2401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872208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Firebase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사용방식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5736" y="376377"/>
            <a:ext cx="11099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Database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536" y="881843"/>
            <a:ext cx="5040560" cy="125785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40828" y="1025820"/>
            <a:ext cx="29809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Firebase – RealTime Database</a:t>
            </a:r>
            <a:endParaRPr lang="ko-KR" altLang="en-US" sz="1100" b="1">
              <a:solidFill>
                <a:srgbClr val="00206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2482" y="1318208"/>
            <a:ext cx="440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firebase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RealTime Database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사용하여 데이터베이스에 메모를 저장하고 불러오는 기능을 구현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364924"/>
            <a:ext cx="4825619" cy="618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979242"/>
            <a:ext cx="4825619" cy="6325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4083918"/>
            <a:ext cx="4825618" cy="9039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00193" y="2820585"/>
            <a:ext cx="1122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DB</a:t>
            </a:r>
            <a:r>
              <a:rPr lang="ko-KR" altLang="en-US" sz="1100" smtClean="0"/>
              <a:t>에 저장하기</a:t>
            </a:r>
            <a:endParaRPr lang="ko-KR" altLang="en-US" sz="1100"/>
          </a:p>
        </p:txBody>
      </p:sp>
      <p:sp>
        <p:nvSpPr>
          <p:cNvPr id="17" name="TextBox 16"/>
          <p:cNvSpPr txBox="1"/>
          <p:nvPr/>
        </p:nvSpPr>
        <p:spPr>
          <a:xfrm>
            <a:off x="6300193" y="4371950"/>
            <a:ext cx="12634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DB</a:t>
            </a:r>
            <a:r>
              <a:rPr lang="ko-KR" altLang="en-US" sz="1100" smtClean="0"/>
              <a:t>에서 불러오기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6702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872208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Firebase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사용방식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5736" y="376377"/>
            <a:ext cx="11099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Database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536" y="881843"/>
            <a:ext cx="3340703" cy="60978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2615" y="1036208"/>
            <a:ext cx="33691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실제 </a:t>
            </a:r>
            <a:r>
              <a:rPr lang="en-US" altLang="ko-KR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Firebase DB</a:t>
            </a:r>
            <a:r>
              <a:rPr lang="ko-KR" altLang="en-US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저장되어 있는 데이터 구조</a:t>
            </a:r>
            <a:endParaRPr lang="ko-KR" altLang="en-US" sz="1100" b="1">
              <a:solidFill>
                <a:srgbClr val="00206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-5042"/>
          <a:stretch/>
        </p:blipFill>
        <p:spPr>
          <a:xfrm>
            <a:off x="395536" y="1707654"/>
            <a:ext cx="1571199" cy="313068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5900" b="30153"/>
          <a:stretch/>
        </p:blipFill>
        <p:spPr>
          <a:xfrm>
            <a:off x="2195736" y="1707654"/>
            <a:ext cx="4594346" cy="295232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707654"/>
            <a:ext cx="1654388" cy="2448272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01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872208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Firebase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사용방식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5736" y="376377"/>
            <a:ext cx="9656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Storage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5536" y="881842"/>
            <a:ext cx="3340703" cy="168990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40828" y="1025820"/>
            <a:ext cx="29809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Firebase – Storage</a:t>
            </a:r>
            <a:endParaRPr lang="ko-KR" altLang="en-US" sz="1100" b="1">
              <a:solidFill>
                <a:srgbClr val="00206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563" y="1380114"/>
            <a:ext cx="3032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firebase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Storage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사용하여 이미지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동영상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파일을 저장하고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url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사용하여 불러오는 기능을 구현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97172" y="876881"/>
            <a:ext cx="1433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Storage</a:t>
            </a:r>
            <a:r>
              <a:rPr lang="ko-KR" altLang="en-US" sz="1100" smtClean="0"/>
              <a:t>에 저장하기</a:t>
            </a:r>
            <a:endParaRPr lang="ko-KR" altLang="en-US" sz="11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138491"/>
            <a:ext cx="4488024" cy="4832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440" y="2008357"/>
            <a:ext cx="3586560" cy="12219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61112" y="1769868"/>
            <a:ext cx="1265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Url</a:t>
            </a:r>
            <a:r>
              <a:rPr lang="ko-KR" altLang="en-US" sz="1100" smtClean="0"/>
              <a:t>으로 불러오기</a:t>
            </a:r>
            <a:endParaRPr lang="ko-KR" altLang="en-US" sz="11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018400"/>
            <a:ext cx="7586608" cy="4064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820981"/>
            <a:ext cx="4464496" cy="9135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149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7884" y="555885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55261" y="2496458"/>
            <a:ext cx="1368151" cy="7953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endParaRPr lang="en-US" altLang="ko-KR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기능소개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87824" y="2499742"/>
            <a:ext cx="1368151" cy="7920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2.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레이아웃</a:t>
            </a:r>
            <a:endParaRPr lang="en-US" altLang="ko-KR" sz="15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구성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917433" y="2507404"/>
            <a:ext cx="1368151" cy="7844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3.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라이브러리</a:t>
            </a:r>
            <a:endParaRPr lang="en-US" altLang="ko-KR" sz="15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소개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44015" y="2513072"/>
            <a:ext cx="1368151" cy="7787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 Firebase</a:t>
            </a:r>
          </a:p>
          <a:p>
            <a:pPr algn="ctr"/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 방식</a:t>
            </a:r>
            <a:endParaRPr lang="en-US" altLang="ko-KR" sz="150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9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915816" y="2067694"/>
            <a:ext cx="3312368" cy="8640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024168" y="2157742"/>
            <a:ext cx="30600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339752" y="2254101"/>
            <a:ext cx="4464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끝</a:t>
            </a:r>
            <a:endParaRPr lang="ko-KR" altLang="en-US" sz="3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11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491880" y="411510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데모 아이디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3848" y="2276167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smtClean="0"/>
              <a:t>1. ID : test1@naver.com </a:t>
            </a:r>
          </a:p>
          <a:p>
            <a:r>
              <a:rPr lang="en-US" altLang="ko-KR" sz="1500" b="1" smtClean="0"/>
              <a:t>   PW : 123123</a:t>
            </a:r>
          </a:p>
          <a:p>
            <a:endParaRPr lang="en-US" altLang="ko-KR" sz="1500" smtClean="0"/>
          </a:p>
          <a:p>
            <a:endParaRPr lang="ko-KR" altLang="en-US" sz="15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339752" y="1419622"/>
            <a:ext cx="4021147" cy="273630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기능소개</a:t>
            </a:r>
            <a:endParaRPr lang="ko-KR" altLang="en-US" sz="15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7293" y="376377"/>
            <a:ext cx="1758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화면설계 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데스크탑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83718"/>
            <a:ext cx="6717948" cy="216024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5" name="모서리가 둥근 직사각형 4"/>
          <p:cNvSpPr/>
          <p:nvPr/>
        </p:nvSpPr>
        <p:spPr>
          <a:xfrm>
            <a:off x="251520" y="915566"/>
            <a:ext cx="4032448" cy="122413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987574"/>
            <a:ext cx="37444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Login, </a:t>
            </a:r>
            <a:r>
              <a:rPr lang="ko-KR" altLang="en-US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회원가입 화면 </a:t>
            </a:r>
            <a:r>
              <a:rPr lang="en-US" altLang="ko-KR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start.html, start.js, start.css</a:t>
            </a:r>
            <a:r>
              <a:rPr lang="ko-KR" altLang="en-US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300" b="1">
              <a:solidFill>
                <a:srgbClr val="00206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35197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웹 다이어리 시작 화면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아이디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 정보로 간단히 회원가입 후 확인 버튼으로 로그인 후 메인 화면으로 전환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4788024" y="1779662"/>
            <a:ext cx="4057850" cy="1294707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56176" y="4443958"/>
            <a:ext cx="837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Login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6376" y="3086839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회원가입 성공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2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7293" y="376377"/>
            <a:ext cx="1758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화면설계 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데스크탑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08180" y="915566"/>
            <a:ext cx="4464496" cy="129614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987574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메인 화면 </a:t>
            </a:r>
            <a:r>
              <a:rPr lang="en-US" altLang="ko-KR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main.html, main.js, main.css</a:t>
            </a:r>
            <a:r>
              <a:rPr lang="ko-KR" altLang="en-US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100" b="1">
              <a:solidFill>
                <a:srgbClr val="00206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27647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네비게이션 메뉴에 사용자 정보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글쓰기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검색하기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로그아웃이 있으며 클릭 시 각 기능으로 전환 됨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컨테이너에는 사용자가 작성한 글들이 최신 순으로 정렬되어 있으며 각 메모 별로 버튼을 통해 수정과 삭제가 가능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355726"/>
            <a:ext cx="5668844" cy="2513565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17" y="483518"/>
            <a:ext cx="4377912" cy="278967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46" y="3219822"/>
            <a:ext cx="4370892" cy="1260802"/>
          </a:xfrm>
          <a:prstGeom prst="rect">
            <a:avLst/>
          </a:prstGeom>
          <a:ln w="28575"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8388424" y="4480624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메인 화면 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95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7293" y="376377"/>
            <a:ext cx="1758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화면설계 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데스크탑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520" y="915566"/>
            <a:ext cx="4464496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987574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메인 화면 </a:t>
            </a:r>
            <a:r>
              <a:rPr lang="en-US" altLang="ko-KR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main.html, main.js, main.css</a:t>
            </a:r>
            <a:r>
              <a:rPr lang="ko-KR" altLang="en-US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100" b="1">
              <a:solidFill>
                <a:srgbClr val="00206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1880" y="4554636"/>
            <a:ext cx="1824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 첨부 메모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 다운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63638"/>
            <a:ext cx="4631474" cy="2956684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468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7293" y="376377"/>
            <a:ext cx="1758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화면설계 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데스크탑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520" y="915566"/>
            <a:ext cx="4680520" cy="122413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987574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글쓰기</a:t>
            </a:r>
            <a:r>
              <a:rPr lang="en-US" altLang="ko-KR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글수정 화면 </a:t>
            </a:r>
            <a:r>
              <a:rPr lang="en-US" altLang="ko-KR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write.html, write.js, write.css</a:t>
            </a:r>
          </a:p>
          <a:p>
            <a:r>
              <a:rPr lang="en-US" altLang="ko-KR" sz="1100" b="1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                              /update.html, update.js, update.css</a:t>
            </a:r>
            <a:r>
              <a:rPr lang="ko-KR" altLang="en-US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100" b="1">
              <a:solidFill>
                <a:srgbClr val="00206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083" y="1449239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새로 글을 작성할 경우 제목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본문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해시태그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이미지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동영상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파일을 저장할 수 있으며 글을 수정할 경우 기존 정보를 불러와 수정이 가능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7544" y="2211710"/>
            <a:ext cx="5184576" cy="2877693"/>
            <a:chOff x="467544" y="2211710"/>
            <a:chExt cx="5184576" cy="287769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2211710"/>
              <a:ext cx="5184576" cy="2691707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4822056"/>
              <a:ext cx="5184576" cy="267347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968074"/>
            <a:ext cx="3362339" cy="1589489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884368" y="3557563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글 작성 완료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482205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글 쓰기 화면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6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20564"/>
            <a:ext cx="6048672" cy="2152982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3059832" y="4756741"/>
            <a:ext cx="222716" cy="18219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813334"/>
            <a:ext cx="6194534" cy="2270413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51520" y="195486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7293" y="376377"/>
            <a:ext cx="17588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화면설계 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데스크탑</a:t>
            </a:r>
            <a:r>
              <a:rPr lang="en-US" altLang="ko-KR" sz="13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3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520" y="915566"/>
            <a:ext cx="4680520" cy="115212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8844" y="1068436"/>
            <a:ext cx="41764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해시태그 검색 화면 </a:t>
            </a:r>
            <a:r>
              <a:rPr lang="en-US" altLang="ko-KR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search.html, search.js, search.css</a:t>
            </a:r>
            <a:r>
              <a:rPr lang="ko-KR" altLang="en-US" sz="1100" b="1" smtClean="0">
                <a:solidFill>
                  <a:srgbClr val="00206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ko-KR" altLang="en-US" sz="1100" b="1">
              <a:solidFill>
                <a:srgbClr val="00206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844" y="1514549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해시태그를 사용하여 사용자가 저장한 메모를 검색하여 보여 줌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2280" y="2522882"/>
            <a:ext cx="1997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검색화면 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유럽으로 태그검색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263411" y="2226794"/>
            <a:ext cx="222716" cy="18219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83568" y="3435846"/>
            <a:ext cx="222716" cy="18219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94146" y="3497617"/>
            <a:ext cx="222716" cy="18219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835290" y="2536335"/>
            <a:ext cx="337109" cy="26354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90532" y="4763766"/>
            <a:ext cx="222716" cy="18219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9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195486"/>
            <a:ext cx="1584176" cy="50405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5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7293" y="376377"/>
            <a:ext cx="23567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화면설계 </a:t>
            </a: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3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모바일</a:t>
            </a: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1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iPhon6 plus</a:t>
            </a: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30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9" y="1419622"/>
            <a:ext cx="2726347" cy="267851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32590" y="4155926"/>
            <a:ext cx="1454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Login,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회원가입</a:t>
            </a:r>
            <a:r>
              <a:rPr lang="en-US" altLang="ko-KR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537959"/>
            <a:ext cx="2483262" cy="439248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452320" y="4155926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메인 화면</a:t>
            </a:r>
            <a:endParaRPr lang="ko-KR" altLang="en-US" sz="12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80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650</Words>
  <Application>Microsoft Office PowerPoint</Application>
  <PresentationFormat>화면 슬라이드 쇼(16:9)</PresentationFormat>
  <Paragraphs>118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12롯데마트드림Light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김지현</cp:lastModifiedBy>
  <cp:revision>91</cp:revision>
  <dcterms:created xsi:type="dcterms:W3CDTF">2015-11-29T15:20:28Z</dcterms:created>
  <dcterms:modified xsi:type="dcterms:W3CDTF">2017-06-09T11:27:18Z</dcterms:modified>
</cp:coreProperties>
</file>